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21f68307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3f1451fc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4f1297be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7947b138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1c411bc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1f687794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382a5a8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7649ba64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26c37e7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2eca512c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49737b3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3c9fc5d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41d73f9c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1a913c89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351d53ff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1875a597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3ca690c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db6bdce.jpe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867266a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c0b267d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00c07c0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35d0ff83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2c370d0f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4cf11f5d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a423a21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December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(32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(13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396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(441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(150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25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(16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11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76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1186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257.27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16.97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107.82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64.22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(264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(42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38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11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843107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(23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097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2021-02-17T14:44:46Z</dcterms:modified>
  <cp:category/>
</cp:coreProperties>
</file>